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36f70c-67f5-4e34-9af6-8c27c83c2b2a.jpg"/>
          <p:cNvPicPr>
            <a:picLocks noChangeAspect="1"/>
          </p:cNvPicPr>
          <p:nvPr/>
        </p:nvPicPr>
        <p:blipFill>
          <a:blip r:embed="rId2" cstate="print"/>
          <a:srcRect t="42650"/>
          <a:stretch>
            <a:fillRect/>
          </a:stretch>
        </p:blipFill>
        <p:spPr>
          <a:xfrm>
            <a:off x="0" y="-35832"/>
            <a:ext cx="9136579" cy="6893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Приготовление осетинского пирога </a:t>
            </a:r>
            <a:r>
              <a:rPr lang="ru-RU" dirty="0" err="1" smtClean="0"/>
              <a:t>Картофджын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35292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Рецепт </a:t>
            </a:r>
            <a:r>
              <a:rPr lang="ru-RU" dirty="0" smtClean="0">
                <a:solidFill>
                  <a:schemeClr val="tx1"/>
                </a:solidFill>
              </a:rPr>
              <a:t>от Зарины </a:t>
            </a:r>
            <a:r>
              <a:rPr lang="ru-RU" dirty="0" err="1" smtClean="0">
                <a:solidFill>
                  <a:schemeClr val="tx1"/>
                </a:solidFill>
              </a:rPr>
              <a:t>Ханикаевой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Конкурс «Лучшая школьная столовая 2026»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76f0662-17c0-4e41-8653-8cfa3f4565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3939902" cy="525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659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Замесить </a:t>
            </a:r>
            <a:r>
              <a:rPr lang="ru-RU" sz="2400" dirty="0" smtClean="0"/>
              <a:t>дрожжевое тесто и дать тесту подойти.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d6520b-73b8-4283-a8b3-4b87b3b949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6632"/>
            <a:ext cx="3744416" cy="499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5172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 тесто подходит готовим </a:t>
            </a:r>
            <a:r>
              <a:rPr lang="ru-RU" dirty="0" smtClean="0"/>
              <a:t>начинку </a:t>
            </a:r>
            <a:r>
              <a:rPr lang="ru-RU" dirty="0" smtClean="0"/>
              <a:t>из осетинского сыра и варенного картофеля, добавляя соль по вкусу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Формируем пирог</a:t>
            </a:r>
            <a:endParaRPr lang="ru-RU" dirty="0"/>
          </a:p>
        </p:txBody>
      </p:sp>
      <p:pic>
        <p:nvPicPr>
          <p:cNvPr id="5" name="Содержимое 4" descr="0c1547ea-76d3-48f0-9abf-a186bdca97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e516924a-56f0-477e-b5ee-6a5208918c3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Выкладываем на разогретую сковороду, и кладем в горячую духовку</a:t>
            </a:r>
            <a:endParaRPr lang="ru-RU" sz="3600" dirty="0"/>
          </a:p>
        </p:txBody>
      </p:sp>
      <p:pic>
        <p:nvPicPr>
          <p:cNvPr id="5" name="Содержимое 4" descr="5ea8e797-4829-4834-98fc-86e3303a04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e9a99f9e-6e06-40dd-8de4-9196f7bfb4f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Даем пирогу подрумяниться. Смазываем сливочным маслом.</a:t>
            </a:r>
            <a:endParaRPr lang="ru-RU" dirty="0"/>
          </a:p>
        </p:txBody>
      </p:sp>
      <p:pic>
        <p:nvPicPr>
          <p:cNvPr id="5" name="Содержимое 4" descr="d711a01a-58a6-4c6f-829f-19d4ef18b76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6dc498e2-99b9-46e0-94e0-5ed3bffed0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Картофджын</a:t>
            </a:r>
            <a:r>
              <a:rPr lang="ru-RU" dirty="0" smtClean="0"/>
              <a:t> готов. </a:t>
            </a:r>
            <a:br>
              <a:rPr lang="ru-RU" dirty="0" smtClean="0"/>
            </a:br>
            <a:r>
              <a:rPr lang="ru-RU" dirty="0" smtClean="0"/>
              <a:t>Приятного аппетита</a:t>
            </a:r>
            <a:endParaRPr lang="ru-RU" dirty="0"/>
          </a:p>
        </p:txBody>
      </p:sp>
      <p:pic>
        <p:nvPicPr>
          <p:cNvPr id="4" name="Содержимое 3" descr="7a37c696-5aa0-4e9e-a171-1c22f54540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Приготовление осетинского пирога Картофджын</vt:lpstr>
      <vt:lpstr>Слайд 2</vt:lpstr>
      <vt:lpstr>Слайд 3</vt:lpstr>
      <vt:lpstr>Формируем пирог</vt:lpstr>
      <vt:lpstr>Выкладываем на разогретую сковороду, и кладем в горячую духовку</vt:lpstr>
      <vt:lpstr>Даем пирогу подрумяниться. Смазываем сливочным маслом.</vt:lpstr>
      <vt:lpstr>Картофджын готов.  Приятного аппетита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осетинского пирога Картофджын</dc:title>
  <dc:creator>пк</dc:creator>
  <cp:lastModifiedBy>пк</cp:lastModifiedBy>
  <cp:revision>5</cp:revision>
  <dcterms:created xsi:type="dcterms:W3CDTF">2026-05-18T14:22:11Z</dcterms:created>
  <dcterms:modified xsi:type="dcterms:W3CDTF">2026-05-19T09:12:27Z</dcterms:modified>
</cp:coreProperties>
</file>